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5" r:id="rId8"/>
    <p:sldId id="266" r:id="rId9"/>
    <p:sldId id="267" r:id="rId10"/>
    <p:sldId id="269" r:id="rId11"/>
    <p:sldId id="270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9F25-610F-4791-94F8-9444DC4F66EC}" type="datetimeFigureOut">
              <a:rPr lang="en-CA" smtClean="0"/>
              <a:t>14-02-27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C22A-2F07-4C3F-8403-1854503D1BC0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9F25-610F-4791-94F8-9444DC4F66EC}" type="datetimeFigureOut">
              <a:rPr lang="en-CA" smtClean="0"/>
              <a:t>14-02-27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C22A-2F07-4C3F-8403-1854503D1B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9F25-610F-4791-94F8-9444DC4F66EC}" type="datetimeFigureOut">
              <a:rPr lang="en-CA" smtClean="0"/>
              <a:t>14-02-27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C22A-2F07-4C3F-8403-1854503D1B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9F25-610F-4791-94F8-9444DC4F66EC}" type="datetimeFigureOut">
              <a:rPr lang="en-CA" smtClean="0"/>
              <a:t>14-02-27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C22A-2F07-4C3F-8403-1854503D1B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9F25-610F-4791-94F8-9444DC4F66EC}" type="datetimeFigureOut">
              <a:rPr lang="en-CA" smtClean="0"/>
              <a:t>14-02-27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C22A-2F07-4C3F-8403-1854503D1BC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9F25-610F-4791-94F8-9444DC4F66EC}" type="datetimeFigureOut">
              <a:rPr lang="en-CA" smtClean="0"/>
              <a:t>14-02-27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C22A-2F07-4C3F-8403-1854503D1B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9F25-610F-4791-94F8-9444DC4F66EC}" type="datetimeFigureOut">
              <a:rPr lang="en-CA" smtClean="0"/>
              <a:t>14-02-27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C22A-2F07-4C3F-8403-1854503D1BC0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9F25-610F-4791-94F8-9444DC4F66EC}" type="datetimeFigureOut">
              <a:rPr lang="en-CA" smtClean="0"/>
              <a:t>14-02-27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C22A-2F07-4C3F-8403-1854503D1B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9F25-610F-4791-94F8-9444DC4F66EC}" type="datetimeFigureOut">
              <a:rPr lang="en-CA" smtClean="0"/>
              <a:t>14-02-27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C22A-2F07-4C3F-8403-1854503D1B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9F25-610F-4791-94F8-9444DC4F66EC}" type="datetimeFigureOut">
              <a:rPr lang="en-CA" smtClean="0"/>
              <a:t>14-02-27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C22A-2F07-4C3F-8403-1854503D1BC0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9F25-610F-4791-94F8-9444DC4F66EC}" type="datetimeFigureOut">
              <a:rPr lang="en-CA" smtClean="0"/>
              <a:t>14-02-27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C22A-2F07-4C3F-8403-1854503D1BC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46E9F25-610F-4791-94F8-9444DC4F66EC}" type="datetimeFigureOut">
              <a:rPr lang="en-CA" smtClean="0"/>
              <a:t>14-02-27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4FFC22A-2F07-4C3F-8403-1854503D1BC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2532856"/>
          </a:xfrm>
        </p:spPr>
        <p:txBody>
          <a:bodyPr/>
          <a:lstStyle/>
          <a:p>
            <a:r>
              <a:rPr lang="en-CA" dirty="0" smtClean="0"/>
              <a:t>Le Passé </a:t>
            </a:r>
            <a:r>
              <a:rPr lang="en-CA" dirty="0" err="1" smtClean="0"/>
              <a:t>Composé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1990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Let’s practice!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/>
              <a:t>Personal Pronoun + Auxiliary Verb + Past Participle </a:t>
            </a:r>
            <a:endParaRPr lang="en-CA" b="1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2800" dirty="0" smtClean="0"/>
              <a:t>1. Je + chanter 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dirty="0" smtClean="0"/>
              <a:t>2. Elle + </a:t>
            </a:r>
            <a:r>
              <a:rPr lang="en-CA" sz="2800" dirty="0" err="1" smtClean="0"/>
              <a:t>nager</a:t>
            </a:r>
            <a:r>
              <a:rPr lang="en-CA" sz="2800" dirty="0" smtClean="0"/>
              <a:t> 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dirty="0" smtClean="0"/>
              <a:t>3. </a:t>
            </a:r>
            <a:r>
              <a:rPr lang="en-CA" sz="2800" dirty="0" err="1" smtClean="0"/>
              <a:t>Vous</a:t>
            </a:r>
            <a:r>
              <a:rPr lang="en-CA" sz="2800" dirty="0" smtClean="0"/>
              <a:t> + </a:t>
            </a:r>
            <a:r>
              <a:rPr lang="en-CA" sz="2800" dirty="0" err="1" smtClean="0"/>
              <a:t>travailler</a:t>
            </a:r>
            <a:r>
              <a:rPr lang="en-CA" sz="2800" dirty="0" smtClean="0"/>
              <a:t>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857328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Let’s practice!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dirty="0" smtClean="0"/>
              <a:t>1. Je + chanter = </a:t>
            </a:r>
            <a:r>
              <a:rPr lang="en-CA" sz="2800" b="1" dirty="0" err="1" smtClean="0"/>
              <a:t>J’ai</a:t>
            </a:r>
            <a:r>
              <a:rPr lang="en-CA" sz="2800" b="1" dirty="0" smtClean="0"/>
              <a:t> </a:t>
            </a:r>
            <a:r>
              <a:rPr lang="en-CA" sz="2800" b="1" dirty="0" err="1" smtClean="0"/>
              <a:t>chant</a:t>
            </a:r>
            <a:r>
              <a:rPr lang="en-CA" sz="2800" b="1" dirty="0" err="1"/>
              <a:t>é</a:t>
            </a:r>
            <a:endParaRPr lang="en-CA" sz="2800" b="1" dirty="0" smtClean="0"/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dirty="0" smtClean="0"/>
              <a:t>2. Elle + </a:t>
            </a:r>
            <a:r>
              <a:rPr lang="en-CA" sz="2800" dirty="0" err="1" smtClean="0"/>
              <a:t>nager</a:t>
            </a:r>
            <a:r>
              <a:rPr lang="en-CA" sz="2800" dirty="0" smtClean="0"/>
              <a:t> = </a:t>
            </a:r>
            <a:r>
              <a:rPr lang="en-CA" sz="2800" b="1" dirty="0" smtClean="0"/>
              <a:t>Elle a </a:t>
            </a:r>
            <a:r>
              <a:rPr lang="en-CA" sz="2800" b="1" dirty="0" err="1" smtClean="0"/>
              <a:t>nagé</a:t>
            </a:r>
            <a:r>
              <a:rPr lang="en-CA" sz="2800" b="1" dirty="0" smtClean="0"/>
              <a:t> 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dirty="0" smtClean="0"/>
              <a:t>3. </a:t>
            </a:r>
            <a:r>
              <a:rPr lang="en-CA" sz="2800" dirty="0" err="1" smtClean="0"/>
              <a:t>Vous</a:t>
            </a:r>
            <a:r>
              <a:rPr lang="en-CA" sz="2800" dirty="0" smtClean="0"/>
              <a:t> + </a:t>
            </a:r>
            <a:r>
              <a:rPr lang="en-CA" sz="2800" dirty="0" err="1" smtClean="0"/>
              <a:t>travailler</a:t>
            </a:r>
            <a:r>
              <a:rPr lang="en-CA" sz="2800" dirty="0" smtClean="0"/>
              <a:t> = </a:t>
            </a:r>
            <a:r>
              <a:rPr lang="en-CA" sz="2800" b="1" dirty="0" err="1" smtClean="0"/>
              <a:t>Vous</a:t>
            </a:r>
            <a:r>
              <a:rPr lang="en-CA" sz="2800" b="1" dirty="0" smtClean="0"/>
              <a:t> </a:t>
            </a:r>
            <a:r>
              <a:rPr lang="en-CA" sz="2800" b="1" dirty="0" err="1" smtClean="0"/>
              <a:t>avez</a:t>
            </a:r>
            <a:r>
              <a:rPr lang="en-CA" sz="2800" b="1" dirty="0" smtClean="0"/>
              <a:t> </a:t>
            </a:r>
            <a:r>
              <a:rPr lang="en-CA" sz="2800" b="1" dirty="0" err="1" smtClean="0"/>
              <a:t>travaillé</a:t>
            </a:r>
            <a:r>
              <a:rPr lang="en-CA" sz="2800" b="1" dirty="0" smtClean="0"/>
              <a:t>. 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362519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Let’s practice! </a:t>
            </a:r>
            <a:r>
              <a:rPr lang="en-CA" dirty="0" smtClean="0">
                <a:sym typeface="Wingdings" panose="05000000000000000000" pitchFamily="2" charset="2"/>
              </a:rPr>
              <a:t>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543800" cy="42553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err="1" smtClean="0"/>
              <a:t>Ils</a:t>
            </a:r>
            <a:r>
              <a:rPr lang="en-CA" dirty="0" smtClean="0"/>
              <a:t> ________________ (manger) la pizza. 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Alex </a:t>
            </a:r>
            <a:r>
              <a:rPr lang="en-CA" dirty="0" err="1" smtClean="0"/>
              <a:t>Bilodeau</a:t>
            </a:r>
            <a:r>
              <a:rPr lang="en-CA" dirty="0" smtClean="0"/>
              <a:t>________________(</a:t>
            </a:r>
            <a:r>
              <a:rPr lang="en-CA" dirty="0" err="1" smtClean="0"/>
              <a:t>gagner</a:t>
            </a:r>
            <a:r>
              <a:rPr lang="en-CA" dirty="0" smtClean="0"/>
              <a:t>) la </a:t>
            </a:r>
            <a:r>
              <a:rPr lang="en-CA" dirty="0" err="1" smtClean="0"/>
              <a:t>médaille</a:t>
            </a:r>
            <a:r>
              <a:rPr lang="en-CA" dirty="0" smtClean="0"/>
              <a:t> </a:t>
            </a:r>
            <a:r>
              <a:rPr lang="en-CA" dirty="0" err="1" smtClean="0"/>
              <a:t>d’or</a:t>
            </a:r>
            <a:r>
              <a:rPr lang="en-CA" dirty="0" smtClean="0"/>
              <a:t>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____-</a:t>
            </a:r>
            <a:r>
              <a:rPr lang="en-CA" dirty="0" err="1" smtClean="0"/>
              <a:t>tu</a:t>
            </a:r>
            <a:r>
              <a:rPr lang="en-CA" dirty="0" smtClean="0"/>
              <a:t> _____________(</a:t>
            </a:r>
            <a:r>
              <a:rPr lang="en-CA" dirty="0" err="1" smtClean="0"/>
              <a:t>danser</a:t>
            </a:r>
            <a:r>
              <a:rPr lang="en-CA" dirty="0"/>
              <a:t>) à la fête</a:t>
            </a:r>
            <a:r>
              <a:rPr lang="en-CA" dirty="0" smtClean="0"/>
              <a:t>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Nous __________________ (</a:t>
            </a:r>
            <a:r>
              <a:rPr lang="en-CA" dirty="0" err="1" smtClean="0"/>
              <a:t>écouter</a:t>
            </a:r>
            <a:r>
              <a:rPr lang="en-CA" dirty="0" smtClean="0"/>
              <a:t>) le CD.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________ - </a:t>
            </a:r>
            <a:r>
              <a:rPr lang="en-CA" dirty="0" err="1" smtClean="0"/>
              <a:t>vous</a:t>
            </a:r>
            <a:r>
              <a:rPr lang="en-CA" dirty="0" smtClean="0"/>
              <a:t> __________ (</a:t>
            </a:r>
            <a:r>
              <a:rPr lang="en-CA" dirty="0" err="1" smtClean="0"/>
              <a:t>regarder</a:t>
            </a:r>
            <a:r>
              <a:rPr lang="en-CA" dirty="0" smtClean="0"/>
              <a:t>) les </a:t>
            </a:r>
            <a:r>
              <a:rPr lang="en-CA" dirty="0" err="1" smtClean="0"/>
              <a:t>Olymiques</a:t>
            </a:r>
            <a:r>
              <a:rPr lang="en-CA" dirty="0" smtClean="0"/>
              <a:t>?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J’ ________________ (utiliser) le </a:t>
            </a:r>
            <a:r>
              <a:rPr lang="en-CA" dirty="0"/>
              <a:t>passé </a:t>
            </a:r>
            <a:r>
              <a:rPr lang="en-CA" dirty="0" err="1" smtClean="0"/>
              <a:t>composé</a:t>
            </a:r>
            <a:r>
              <a:rPr lang="en-CA" dirty="0" smtClean="0"/>
              <a:t>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81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When do we use passé </a:t>
            </a:r>
            <a:r>
              <a:rPr lang="en-CA" dirty="0" err="1" smtClean="0"/>
              <a:t>composé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dirty="0" smtClean="0"/>
              <a:t>We use </a:t>
            </a:r>
            <a:r>
              <a:rPr lang="en-CA" sz="3200" dirty="0"/>
              <a:t>passé </a:t>
            </a:r>
            <a:r>
              <a:rPr lang="en-CA" sz="3200" dirty="0" err="1" smtClean="0"/>
              <a:t>composé</a:t>
            </a:r>
            <a:r>
              <a:rPr lang="en-CA" sz="3200" dirty="0" smtClean="0"/>
              <a:t> when an event has happened in the past.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863597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How do we use passé </a:t>
            </a:r>
            <a:r>
              <a:rPr lang="en-CA" dirty="0" err="1"/>
              <a:t>composé</a:t>
            </a:r>
            <a:r>
              <a:rPr lang="en-CA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b="1" u="sng" dirty="0" smtClean="0"/>
              <a:t>The formula for passé </a:t>
            </a:r>
            <a:r>
              <a:rPr lang="en-CA" sz="3600" b="1" u="sng" dirty="0" err="1" smtClean="0"/>
              <a:t>composé</a:t>
            </a:r>
            <a:r>
              <a:rPr lang="en-CA" sz="3600" b="1" u="sng" dirty="0" smtClean="0"/>
              <a:t> is:</a:t>
            </a:r>
          </a:p>
          <a:p>
            <a:pPr marL="0" indent="0">
              <a:buNone/>
            </a:pPr>
            <a:endParaRPr lang="en-CA" sz="3600" dirty="0"/>
          </a:p>
          <a:p>
            <a:pPr marL="0" indent="0">
              <a:buNone/>
            </a:pPr>
            <a:r>
              <a:rPr lang="en-CA" sz="3600" dirty="0" smtClean="0"/>
              <a:t>Personal Pronoun + Auxiliary Verb + Past Participle 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045914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Personal </a:t>
            </a:r>
            <a:r>
              <a:rPr lang="en-CA" dirty="0" err="1" smtClean="0"/>
              <a:t>Prounouns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CA" sz="3600" b="1" dirty="0" smtClean="0"/>
              <a:t>Je</a:t>
            </a:r>
          </a:p>
          <a:p>
            <a:pPr marL="0" indent="0">
              <a:buNone/>
            </a:pPr>
            <a:r>
              <a:rPr lang="en-CA" sz="3600" b="1" dirty="0" err="1" smtClean="0"/>
              <a:t>Tu</a:t>
            </a:r>
            <a:endParaRPr lang="en-CA" sz="3600" b="1" dirty="0" smtClean="0"/>
          </a:p>
          <a:p>
            <a:pPr marL="0" indent="0">
              <a:buNone/>
            </a:pPr>
            <a:r>
              <a:rPr lang="en-CA" sz="3600" b="1" dirty="0" smtClean="0"/>
              <a:t>Il/Elle</a:t>
            </a:r>
          </a:p>
          <a:p>
            <a:pPr marL="0" indent="0">
              <a:buNone/>
            </a:pPr>
            <a:r>
              <a:rPr lang="en-CA" sz="3600" b="1" dirty="0" smtClean="0"/>
              <a:t>Nous</a:t>
            </a:r>
          </a:p>
          <a:p>
            <a:pPr marL="0" indent="0">
              <a:buNone/>
            </a:pPr>
            <a:r>
              <a:rPr lang="en-CA" sz="3600" b="1" dirty="0" err="1" smtClean="0"/>
              <a:t>Vous</a:t>
            </a:r>
            <a:endParaRPr lang="en-CA" sz="3600" b="1" dirty="0" smtClean="0"/>
          </a:p>
          <a:p>
            <a:pPr marL="0" indent="0">
              <a:buNone/>
            </a:pPr>
            <a:r>
              <a:rPr lang="en-CA" sz="3600" b="1" dirty="0" err="1" smtClean="0"/>
              <a:t>Ils</a:t>
            </a:r>
            <a:r>
              <a:rPr lang="en-CA" sz="3600" b="1" dirty="0" smtClean="0"/>
              <a:t>/</a:t>
            </a:r>
            <a:r>
              <a:rPr lang="en-CA" sz="3600" b="1" dirty="0" err="1" smtClean="0"/>
              <a:t>Elles</a:t>
            </a:r>
            <a:r>
              <a:rPr lang="en-CA" sz="36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186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French has two auxiliary verbs, </a:t>
            </a:r>
            <a:r>
              <a:rPr lang="en-CA" dirty="0" err="1"/>
              <a:t>être</a:t>
            </a:r>
            <a:r>
              <a:rPr lang="en-CA" dirty="0"/>
              <a:t> and </a:t>
            </a:r>
            <a:r>
              <a:rPr lang="en-CA" dirty="0" err="1"/>
              <a:t>avoir</a:t>
            </a:r>
            <a:r>
              <a:rPr lang="en-CA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0"/>
            <a:ext cx="3657600" cy="41155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b="1" u="sng" dirty="0" err="1" smtClean="0"/>
              <a:t>Être</a:t>
            </a:r>
            <a:endParaRPr lang="en-CA" b="1" u="sng" dirty="0" smtClean="0"/>
          </a:p>
          <a:p>
            <a:pPr marL="0" indent="0" algn="ctr">
              <a:buNone/>
            </a:pPr>
            <a:endParaRPr lang="en-CA" sz="1050" b="1" u="sng" dirty="0" smtClean="0"/>
          </a:p>
          <a:p>
            <a:pPr marL="0" indent="0">
              <a:buNone/>
            </a:pPr>
            <a:r>
              <a:rPr lang="en-CA" b="1" dirty="0" smtClean="0"/>
              <a:t>Je </a:t>
            </a:r>
            <a:r>
              <a:rPr lang="en-CA" b="1" dirty="0" err="1"/>
              <a:t>suis</a:t>
            </a:r>
            <a:endParaRPr lang="en-CA" b="1" dirty="0"/>
          </a:p>
          <a:p>
            <a:pPr marL="0" indent="0">
              <a:buNone/>
            </a:pPr>
            <a:r>
              <a:rPr lang="en-CA" b="1" dirty="0" err="1"/>
              <a:t>Tu</a:t>
            </a:r>
            <a:r>
              <a:rPr lang="en-CA" b="1" dirty="0"/>
              <a:t> </a:t>
            </a:r>
            <a:r>
              <a:rPr lang="en-CA" b="1" dirty="0" err="1"/>
              <a:t>es</a:t>
            </a:r>
            <a:endParaRPr lang="en-CA" b="1" dirty="0"/>
          </a:p>
          <a:p>
            <a:pPr marL="0" indent="0">
              <a:buNone/>
            </a:pPr>
            <a:r>
              <a:rPr lang="en-CA" b="1" dirty="0"/>
              <a:t>Il/Elle </a:t>
            </a:r>
            <a:r>
              <a:rPr lang="en-CA" b="1" dirty="0" err="1"/>
              <a:t>est</a:t>
            </a:r>
            <a:endParaRPr lang="en-CA" b="1" dirty="0"/>
          </a:p>
          <a:p>
            <a:pPr marL="0" indent="0">
              <a:buNone/>
            </a:pPr>
            <a:r>
              <a:rPr lang="en-CA" b="1" dirty="0"/>
              <a:t>Nous </a:t>
            </a:r>
            <a:r>
              <a:rPr lang="en-CA" b="1" dirty="0" err="1"/>
              <a:t>sommes</a:t>
            </a:r>
            <a:endParaRPr lang="en-CA" b="1" dirty="0"/>
          </a:p>
          <a:p>
            <a:pPr marL="0" indent="0">
              <a:buNone/>
            </a:pPr>
            <a:r>
              <a:rPr lang="en-CA" b="1" dirty="0" err="1"/>
              <a:t>Vous</a:t>
            </a:r>
            <a:r>
              <a:rPr lang="en-CA" b="1" dirty="0"/>
              <a:t> </a:t>
            </a:r>
            <a:r>
              <a:rPr lang="en-CA" b="1" dirty="0" err="1"/>
              <a:t>êtes</a:t>
            </a:r>
            <a:endParaRPr lang="en-CA" b="1" dirty="0"/>
          </a:p>
          <a:p>
            <a:pPr marL="0" indent="0">
              <a:buNone/>
            </a:pPr>
            <a:r>
              <a:rPr lang="en-CA" b="1" dirty="0" err="1"/>
              <a:t>Ils</a:t>
            </a:r>
            <a:r>
              <a:rPr lang="en-CA" b="1" dirty="0"/>
              <a:t>/</a:t>
            </a:r>
            <a:r>
              <a:rPr lang="en-CA" b="1" dirty="0" err="1"/>
              <a:t>Elles</a:t>
            </a:r>
            <a:r>
              <a:rPr lang="en-CA" b="1" dirty="0"/>
              <a:t> </a:t>
            </a:r>
            <a:r>
              <a:rPr lang="en-CA" b="1" dirty="0" err="1"/>
              <a:t>sont</a:t>
            </a:r>
            <a:r>
              <a:rPr lang="en-CA" b="1" dirty="0"/>
              <a:t>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b="1" u="sng" dirty="0" err="1" smtClean="0"/>
              <a:t>Avoir</a:t>
            </a:r>
            <a:r>
              <a:rPr lang="en-CA" b="1" u="sng" dirty="0" smtClean="0"/>
              <a:t> </a:t>
            </a:r>
          </a:p>
          <a:p>
            <a:pPr marL="0" indent="0" algn="ctr">
              <a:buNone/>
            </a:pPr>
            <a:endParaRPr lang="en-CA" sz="1100" b="1" u="sng" dirty="0" smtClean="0"/>
          </a:p>
          <a:p>
            <a:pPr marL="0" indent="0">
              <a:buNone/>
            </a:pPr>
            <a:r>
              <a:rPr lang="en-CA" b="1" dirty="0" err="1" smtClean="0"/>
              <a:t>J’ai</a:t>
            </a:r>
            <a:endParaRPr lang="en-CA" b="1" dirty="0" smtClean="0"/>
          </a:p>
          <a:p>
            <a:pPr marL="0" indent="0">
              <a:buNone/>
            </a:pPr>
            <a:r>
              <a:rPr lang="en-CA" b="1" dirty="0" err="1" smtClean="0"/>
              <a:t>Tu</a:t>
            </a:r>
            <a:r>
              <a:rPr lang="en-CA" b="1" dirty="0" smtClean="0"/>
              <a:t> as</a:t>
            </a:r>
          </a:p>
          <a:p>
            <a:pPr marL="0" indent="0">
              <a:buNone/>
            </a:pPr>
            <a:r>
              <a:rPr lang="en-CA" b="1" dirty="0" smtClean="0"/>
              <a:t>Il/Elle a </a:t>
            </a:r>
          </a:p>
          <a:p>
            <a:pPr marL="0" indent="0">
              <a:buNone/>
            </a:pPr>
            <a:r>
              <a:rPr lang="en-CA" b="1" dirty="0" smtClean="0"/>
              <a:t>Nous </a:t>
            </a:r>
            <a:r>
              <a:rPr lang="en-CA" b="1" dirty="0" err="1" smtClean="0"/>
              <a:t>avons</a:t>
            </a:r>
            <a:endParaRPr lang="en-CA" b="1" dirty="0" smtClean="0"/>
          </a:p>
          <a:p>
            <a:pPr marL="0" indent="0">
              <a:buNone/>
            </a:pPr>
            <a:r>
              <a:rPr lang="en-CA" b="1" dirty="0" err="1" smtClean="0"/>
              <a:t>Vous</a:t>
            </a:r>
            <a:r>
              <a:rPr lang="en-CA" b="1" dirty="0" smtClean="0"/>
              <a:t> </a:t>
            </a:r>
            <a:r>
              <a:rPr lang="en-CA" b="1" dirty="0" err="1" smtClean="0"/>
              <a:t>avez</a:t>
            </a:r>
            <a:endParaRPr lang="en-CA" b="1" dirty="0" smtClean="0"/>
          </a:p>
          <a:p>
            <a:pPr marL="0" indent="0">
              <a:buNone/>
            </a:pPr>
            <a:r>
              <a:rPr lang="en-CA" b="1" dirty="0" err="1" smtClean="0"/>
              <a:t>Ils</a:t>
            </a:r>
            <a:r>
              <a:rPr lang="en-CA" b="1" dirty="0" smtClean="0"/>
              <a:t>/</a:t>
            </a:r>
            <a:r>
              <a:rPr lang="en-CA" b="1" dirty="0" err="1" smtClean="0"/>
              <a:t>Elles</a:t>
            </a:r>
            <a:r>
              <a:rPr lang="en-CA" b="1" dirty="0" smtClean="0"/>
              <a:t> </a:t>
            </a:r>
            <a:r>
              <a:rPr lang="en-CA" b="1" dirty="0" err="1" smtClean="0"/>
              <a:t>ont</a:t>
            </a:r>
            <a:r>
              <a:rPr lang="en-CA" b="1" dirty="0" smtClean="0"/>
              <a:t> 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06816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We’re only going to worry about </a:t>
            </a:r>
            <a:r>
              <a:rPr lang="en-CA" dirty="0" err="1" smtClean="0"/>
              <a:t>avoir</a:t>
            </a:r>
            <a:r>
              <a:rPr lang="en-CA" dirty="0" smtClean="0"/>
              <a:t>. </a:t>
            </a:r>
            <a:r>
              <a:rPr lang="en-CA" dirty="0" smtClean="0">
                <a:sym typeface="Wingdings" panose="05000000000000000000" pitchFamily="2" charset="2"/>
              </a:rPr>
              <a:t>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3200" b="1" dirty="0" err="1"/>
              <a:t>J’ai</a:t>
            </a:r>
            <a:endParaRPr lang="en-CA" sz="3200" b="1" dirty="0"/>
          </a:p>
          <a:p>
            <a:pPr marL="0" indent="0">
              <a:buNone/>
            </a:pPr>
            <a:r>
              <a:rPr lang="en-CA" sz="3200" b="1" dirty="0" err="1"/>
              <a:t>Tu</a:t>
            </a:r>
            <a:r>
              <a:rPr lang="en-CA" sz="3200" b="1" dirty="0"/>
              <a:t> as</a:t>
            </a:r>
          </a:p>
          <a:p>
            <a:pPr marL="0" indent="0">
              <a:buNone/>
            </a:pPr>
            <a:r>
              <a:rPr lang="en-CA" sz="3200" b="1" dirty="0"/>
              <a:t>Il/Elle a </a:t>
            </a:r>
          </a:p>
          <a:p>
            <a:pPr marL="0" indent="0">
              <a:buNone/>
            </a:pPr>
            <a:r>
              <a:rPr lang="en-CA" sz="3200" b="1" dirty="0"/>
              <a:t>Nous </a:t>
            </a:r>
            <a:r>
              <a:rPr lang="en-CA" sz="3200" b="1" dirty="0" err="1"/>
              <a:t>avons</a:t>
            </a:r>
            <a:endParaRPr lang="en-CA" sz="3200" b="1" dirty="0"/>
          </a:p>
          <a:p>
            <a:pPr marL="0" indent="0">
              <a:buNone/>
            </a:pPr>
            <a:r>
              <a:rPr lang="en-CA" sz="3200" b="1" dirty="0" err="1"/>
              <a:t>Vous</a:t>
            </a:r>
            <a:r>
              <a:rPr lang="en-CA" sz="3200" b="1" dirty="0"/>
              <a:t> </a:t>
            </a:r>
            <a:r>
              <a:rPr lang="en-CA" sz="3200" b="1" dirty="0" err="1"/>
              <a:t>avez</a:t>
            </a:r>
            <a:endParaRPr lang="en-CA" sz="3200" b="1" dirty="0"/>
          </a:p>
          <a:p>
            <a:pPr marL="0" indent="0">
              <a:buNone/>
            </a:pPr>
            <a:r>
              <a:rPr lang="en-CA" sz="3200" b="1" dirty="0" err="1"/>
              <a:t>Ils</a:t>
            </a:r>
            <a:r>
              <a:rPr lang="en-CA" sz="3200" b="1" dirty="0"/>
              <a:t>/</a:t>
            </a:r>
            <a:r>
              <a:rPr lang="en-CA" sz="3200" b="1" dirty="0" err="1"/>
              <a:t>Elles</a:t>
            </a:r>
            <a:r>
              <a:rPr lang="en-CA" sz="3200" b="1" dirty="0"/>
              <a:t> </a:t>
            </a:r>
            <a:r>
              <a:rPr lang="en-CA" sz="3200" b="1" dirty="0" err="1"/>
              <a:t>ont</a:t>
            </a:r>
            <a:r>
              <a:rPr lang="en-CA" sz="3200" b="1" dirty="0"/>
              <a:t>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5545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Last Step! The past participle.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Also, we are only going to worry about finding the past participle of –ER verbs.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To find the past participle of an –ER verb you:</a:t>
            </a:r>
          </a:p>
          <a:p>
            <a:pPr marL="457200" indent="-457200">
              <a:buAutoNum type="arabicPeriod"/>
            </a:pPr>
            <a:r>
              <a:rPr lang="en-CA" dirty="0" smtClean="0"/>
              <a:t>Find the root verb. </a:t>
            </a:r>
          </a:p>
          <a:p>
            <a:pPr marL="457200" indent="-457200">
              <a:buAutoNum type="arabicPeriod"/>
            </a:pPr>
            <a:r>
              <a:rPr lang="en-CA" dirty="0" smtClean="0"/>
              <a:t>Add </a:t>
            </a:r>
            <a:r>
              <a:rPr lang="en-CA" sz="3600" b="1" dirty="0" smtClean="0"/>
              <a:t>é</a:t>
            </a:r>
          </a:p>
        </p:txBody>
      </p:sp>
    </p:spTree>
    <p:extLst>
      <p:ext uri="{BB962C8B-B14F-4D97-AF65-F5344CB8AC3E}">
        <p14:creationId xmlns:p14="http://schemas.microsoft.com/office/powerpoint/2010/main" val="983847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 example: </a:t>
            </a:r>
            <a:r>
              <a:rPr lang="en-CA" dirty="0" err="1" smtClean="0"/>
              <a:t>Jouer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sz="3600" dirty="0" err="1" smtClean="0"/>
              <a:t>Jouer</a:t>
            </a:r>
            <a:r>
              <a:rPr lang="en-CA" sz="3600" dirty="0"/>
              <a:t> </a:t>
            </a:r>
            <a:r>
              <a:rPr lang="en-CA" sz="3600" dirty="0" smtClean="0">
                <a:sym typeface="Wingdings" panose="05000000000000000000" pitchFamily="2" charset="2"/>
              </a:rPr>
              <a:t> </a:t>
            </a:r>
            <a:r>
              <a:rPr lang="en-CA" sz="3600" dirty="0" err="1" smtClean="0"/>
              <a:t>Jou</a:t>
            </a:r>
            <a:r>
              <a:rPr lang="en-CA" sz="3600" dirty="0" smtClean="0"/>
              <a:t> </a:t>
            </a:r>
            <a:r>
              <a:rPr lang="en-CA" sz="3600" strike="sngStrike" dirty="0" err="1" smtClean="0"/>
              <a:t>er</a:t>
            </a:r>
            <a:r>
              <a:rPr lang="en-CA" sz="3600" strike="sngStrike" dirty="0"/>
              <a:t> </a:t>
            </a:r>
            <a:r>
              <a:rPr lang="en-CA" sz="3600" dirty="0" smtClean="0">
                <a:sym typeface="Wingdings" panose="05000000000000000000" pitchFamily="2" charset="2"/>
              </a:rPr>
              <a:t></a:t>
            </a:r>
            <a:r>
              <a:rPr lang="en-CA" sz="3600" dirty="0" err="1" smtClean="0"/>
              <a:t>Jou</a:t>
            </a:r>
            <a:r>
              <a:rPr lang="en-CA" sz="3600" dirty="0" smtClean="0"/>
              <a:t> + é = </a:t>
            </a:r>
            <a:r>
              <a:rPr lang="en-CA" sz="3600" dirty="0" err="1" smtClean="0"/>
              <a:t>Joué</a:t>
            </a:r>
            <a:endParaRPr lang="en-CA" sz="3600" dirty="0" smtClean="0"/>
          </a:p>
          <a:p>
            <a:pPr marL="0" indent="0" algn="ctr">
              <a:buNone/>
            </a:pPr>
            <a:endParaRPr lang="en-CA" sz="3600" dirty="0"/>
          </a:p>
          <a:p>
            <a:pPr marL="0" indent="0" algn="ctr">
              <a:buNone/>
            </a:pPr>
            <a:endParaRPr lang="en-CA" sz="3600" dirty="0" smtClean="0"/>
          </a:p>
          <a:p>
            <a:pPr marL="0" indent="0" algn="ctr">
              <a:buNone/>
            </a:pPr>
            <a:r>
              <a:rPr lang="en-CA" sz="2800" dirty="0" err="1" smtClean="0"/>
              <a:t>Joué</a:t>
            </a:r>
            <a:r>
              <a:rPr lang="en-CA" sz="2800" dirty="0" smtClean="0"/>
              <a:t> is the past participle of </a:t>
            </a:r>
            <a:r>
              <a:rPr lang="en-CA" sz="2800" dirty="0" err="1" smtClean="0"/>
              <a:t>jouer</a:t>
            </a:r>
            <a:r>
              <a:rPr lang="en-CA" sz="2800" dirty="0" smtClean="0"/>
              <a:t>. </a:t>
            </a:r>
            <a:r>
              <a:rPr lang="en-CA" sz="2800" dirty="0" smtClean="0">
                <a:sym typeface="Wingdings" panose="05000000000000000000" pitchFamily="2" charset="2"/>
              </a:rPr>
              <a:t> </a:t>
            </a:r>
            <a:endParaRPr lang="en-CA" sz="28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3521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Let’s put it together.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Personal Pronoun + Auxiliary Verb + Past Participle 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sz="3200" dirty="0" smtClean="0"/>
              <a:t>Je + </a:t>
            </a:r>
            <a:r>
              <a:rPr lang="en-CA" sz="3200" dirty="0" err="1" smtClean="0"/>
              <a:t>ai</a:t>
            </a:r>
            <a:r>
              <a:rPr lang="en-CA" sz="3200" dirty="0" smtClean="0"/>
              <a:t> + </a:t>
            </a:r>
            <a:r>
              <a:rPr lang="en-CA" sz="3200" dirty="0" err="1"/>
              <a:t>j</a:t>
            </a:r>
            <a:r>
              <a:rPr lang="en-CA" sz="3200" dirty="0" err="1" smtClean="0"/>
              <a:t>oué</a:t>
            </a:r>
            <a:r>
              <a:rPr lang="en-CA" sz="3200" dirty="0" smtClean="0"/>
              <a:t> </a:t>
            </a:r>
          </a:p>
          <a:p>
            <a:pPr marL="0" indent="0" algn="ctr">
              <a:buNone/>
            </a:pPr>
            <a:endParaRPr lang="en-CA" sz="3200" dirty="0"/>
          </a:p>
          <a:p>
            <a:pPr marL="0" indent="0" algn="ctr">
              <a:buNone/>
            </a:pPr>
            <a:r>
              <a:rPr lang="en-CA" sz="3200" u="sng" dirty="0" err="1" smtClean="0"/>
              <a:t>J’ai</a:t>
            </a:r>
            <a:r>
              <a:rPr lang="en-CA" sz="3200" u="sng" dirty="0" smtClean="0"/>
              <a:t> </a:t>
            </a:r>
            <a:r>
              <a:rPr lang="en-CA" sz="3200" u="sng" dirty="0" err="1" smtClean="0"/>
              <a:t>joué</a:t>
            </a:r>
            <a:r>
              <a:rPr lang="en-CA" sz="3200" u="sng" dirty="0" smtClean="0"/>
              <a:t> </a:t>
            </a:r>
            <a:r>
              <a:rPr lang="en-CA" sz="3200" dirty="0" smtClean="0"/>
              <a:t>au hockey </a:t>
            </a:r>
            <a:r>
              <a:rPr lang="en-CA" sz="3200" dirty="0" err="1" smtClean="0"/>
              <a:t>hier</a:t>
            </a:r>
            <a:r>
              <a:rPr lang="en-CA" sz="3200" dirty="0" smtClean="0"/>
              <a:t> </a:t>
            </a:r>
            <a:r>
              <a:rPr lang="en-CA" sz="3200" dirty="0" err="1" smtClean="0"/>
              <a:t>soir</a:t>
            </a:r>
            <a:r>
              <a:rPr lang="en-CA" sz="3200" dirty="0" smtClean="0"/>
              <a:t>. </a:t>
            </a:r>
          </a:p>
          <a:p>
            <a:pPr marL="0" indent="0" algn="ctr">
              <a:buNone/>
            </a:pPr>
            <a:r>
              <a:rPr lang="en-CA" sz="3200" dirty="0" smtClean="0"/>
              <a:t>(I played hockey last night)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192679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147</TotalTime>
  <Words>339</Words>
  <Application>Microsoft Macintosh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NewsPrint</vt:lpstr>
      <vt:lpstr>Le Passé Composé</vt:lpstr>
      <vt:lpstr>When do we use passé composé?</vt:lpstr>
      <vt:lpstr>How do we use passé composé?</vt:lpstr>
      <vt:lpstr>Personal Prounouns </vt:lpstr>
      <vt:lpstr>French has two auxiliary verbs, être and avoir. </vt:lpstr>
      <vt:lpstr>We’re only going to worry about avoir.  </vt:lpstr>
      <vt:lpstr>Last Step! The past participle. </vt:lpstr>
      <vt:lpstr>For example: Jouer </vt:lpstr>
      <vt:lpstr>Let’s put it together. </vt:lpstr>
      <vt:lpstr>Let’s practice! </vt:lpstr>
      <vt:lpstr>Let’s practice! </vt:lpstr>
      <vt:lpstr>Let’s practice!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Passé Composé</dc:title>
  <dc:creator>Diana</dc:creator>
  <cp:lastModifiedBy>Admin NVSD44</cp:lastModifiedBy>
  <cp:revision>7</cp:revision>
  <dcterms:created xsi:type="dcterms:W3CDTF">2014-02-17T05:03:11Z</dcterms:created>
  <dcterms:modified xsi:type="dcterms:W3CDTF">2014-02-27T21:51:37Z</dcterms:modified>
</cp:coreProperties>
</file>